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14" r:id="rId3"/>
    <p:sldId id="325" r:id="rId4"/>
    <p:sldId id="307" r:id="rId5"/>
    <p:sldId id="324" r:id="rId6"/>
    <p:sldId id="343" r:id="rId7"/>
    <p:sldId id="352" r:id="rId8"/>
    <p:sldId id="351" r:id="rId9"/>
    <p:sldId id="350" r:id="rId10"/>
    <p:sldId id="349" r:id="rId11"/>
    <p:sldId id="348" r:id="rId12"/>
    <p:sldId id="347" r:id="rId13"/>
    <p:sldId id="346" r:id="rId14"/>
    <p:sldId id="345" r:id="rId15"/>
    <p:sldId id="355" r:id="rId16"/>
    <p:sldId id="357" r:id="rId17"/>
    <p:sldId id="344" r:id="rId18"/>
    <p:sldId id="354" r:id="rId19"/>
    <p:sldId id="356" r:id="rId20"/>
    <p:sldId id="353" r:id="rId21"/>
    <p:sldId id="29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375A-CE20-4470-A9B0-EE3852AFB89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le\Desktop\Java%20Project\Exzotron%20Bot%20(01.08.2021%2018-03-24).wmv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39552" y="1758259"/>
            <a:ext cx="79208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Система безоператорного отпуска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топлива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endParaRPr lang="en-US" sz="1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SERVER 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EXOTRON BOT 1.0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АВТОНОМНЫЙ НАЛИВ.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xzotron Bot (01.08.2021 18-03-24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2" y="0"/>
            <a:ext cx="9144032" cy="51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xzotron.ru/wp-content/uploads/2021/07/Screenshot_4-1024x5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6"/>
            <a:ext cx="7253302" cy="3761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28566"/>
            <a:ext cx="6028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Web: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отображение списка карт и суточных лимитов.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xzotron.ru/wp-content/uploads/2021/07/photo_2021-07-27_22-47-45-1024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70254"/>
            <a:ext cx="7480315" cy="39446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6"/>
            <a:ext cx="6771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Web: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отображение информации в разрезе топливных карт.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xzotron.ru/wp-content/uploads/2021/07/Screenshot_13-1024x5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98258"/>
            <a:ext cx="6967518" cy="40008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00048"/>
            <a:ext cx="542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Web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: отображение информации по узлам ТРК.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xzotron.ru/wp-content/uploads/2021/07/Screenshot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304"/>
            <a:ext cx="2878449" cy="2773363"/>
          </a:xfrm>
          <a:prstGeom prst="rect">
            <a:avLst/>
          </a:prstGeom>
          <a:noFill/>
        </p:spPr>
      </p:pic>
      <p:pic>
        <p:nvPicPr>
          <p:cNvPr id="8196" name="Picture 4" descr="https://exzotron.ru/wp-content/uploads/2021/07/Screenshot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304"/>
            <a:ext cx="2428892" cy="2751060"/>
          </a:xfrm>
          <a:prstGeom prst="rect">
            <a:avLst/>
          </a:prstGeom>
          <a:noFill/>
        </p:spPr>
      </p:pic>
      <p:pic>
        <p:nvPicPr>
          <p:cNvPr id="8198" name="Picture 6" descr="https://exzotron.ru/wp-content/uploads/2021/07/Screenshot_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357303"/>
            <a:ext cx="2071702" cy="274862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74ACB1-2D70-494A-AE3C-25CCD13DE7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82" t="54647" r="21660" b="19750"/>
          <a:stretch/>
        </p:blipFill>
        <p:spPr>
          <a:xfrm>
            <a:off x="1714480" y="1643056"/>
            <a:ext cx="1680633" cy="1979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8956" y="600004"/>
            <a:ext cx="577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Приложение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на мобильном телефоне в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Telegram.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14"/>
            <a:ext cx="6953239" cy="37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571486"/>
            <a:ext cx="479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Интерфейс модульной конфигурации 1С.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6"/>
            <a:ext cx="8162950" cy="28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642924"/>
            <a:ext cx="725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Топливная карта, с возможностью привязки к типу движения 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xzotron.ru/wp-content/uploads/2021/07/Screenshot_6-1024x5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14"/>
            <a:ext cx="7681898" cy="3915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71486"/>
            <a:ext cx="581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Начисление лимита на топливные карты списком.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6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xzotron.ru/wp-content/uploads/2021/07/Screenshot_8-1024x5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14"/>
            <a:ext cx="7253270" cy="3669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71486"/>
            <a:ext cx="5112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Аналитический отчет о движении топлива.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6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291" y="500048"/>
            <a:ext cx="459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Ведомость выдачи по узлу ТРК за сутки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6"/>
            <a:ext cx="7343735" cy="40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896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6512" y="411510"/>
            <a:ext cx="620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Общая схема решения от компании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Exzotron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 descr="1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7534"/>
            <a:ext cx="7557095" cy="4373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xzotron.ru/wp-content/uploads/2021/07/Screenshot_11-1024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42"/>
            <a:ext cx="8778300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714362"/>
            <a:ext cx="5112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Аналитический отчет о движении топлива.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63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1851670"/>
            <a:ext cx="5040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 fontAlgn="base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071F2F9-2E85-4EFC-B2C7-1BE2AE622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28" y="123478"/>
            <a:ext cx="7477544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63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7155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ctr"/>
            <a:r>
              <a:rPr lang="ru-RU" dirty="0" smtClean="0">
                <a:solidFill>
                  <a:schemeClr val="bg1"/>
                </a:solidFill>
              </a:rPr>
              <a:t>Система безоператорного отпуска топлива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indent="452438" algn="just"/>
            <a:endParaRPr lang="ru-RU" dirty="0" smtClean="0">
              <a:solidFill>
                <a:schemeClr val="bg1"/>
              </a:solidFill>
            </a:endParaRPr>
          </a:p>
          <a:p>
            <a:pPr indent="452438" algn="just"/>
            <a:r>
              <a:rPr lang="ru-RU" dirty="0" smtClean="0">
                <a:solidFill>
                  <a:schemeClr val="bg1"/>
                </a:solidFill>
              </a:rPr>
              <a:t>Предлагаем современную комплексную систему управления «Автономный налив» для безоператорного отпуска топлива на ведомственных АЗС с движением топлива на предприятии «</a:t>
            </a:r>
            <a:r>
              <a:rPr lang="ru-RU" dirty="0" err="1" smtClean="0">
                <a:solidFill>
                  <a:schemeClr val="bg1"/>
                </a:solidFill>
              </a:rPr>
              <a:t>Server</a:t>
            </a:r>
            <a:r>
              <a:rPr lang="ru-RU" dirty="0" smtClean="0">
                <a:solidFill>
                  <a:schemeClr val="bg1"/>
                </a:solidFill>
              </a:rPr>
              <a:t> Exzotron Bot 1.0». Это многоцелевой облачный WEB сервис, созданный на базе последних достижений в области разработки программного обеспечения. Инструменты разработки продукта (</a:t>
            </a:r>
            <a:r>
              <a:rPr lang="ru-RU" dirty="0" err="1" smtClean="0">
                <a:solidFill>
                  <a:schemeClr val="bg1"/>
                </a:solidFill>
              </a:rPr>
              <a:t>Java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Angular</a:t>
            </a:r>
            <a:r>
              <a:rPr lang="ru-RU" dirty="0" smtClean="0">
                <a:solidFill>
                  <a:schemeClr val="bg1"/>
                </a:solidFill>
              </a:rPr>
              <a:t>) позволяют мгновенно отображать информацию пользователю без обновления </a:t>
            </a:r>
            <a:r>
              <a:rPr lang="ru-RU" dirty="0" err="1" smtClean="0">
                <a:solidFill>
                  <a:schemeClr val="bg1"/>
                </a:solidFill>
              </a:rPr>
              <a:t>Web</a:t>
            </a:r>
            <a:r>
              <a:rPr lang="ru-RU" dirty="0" smtClean="0">
                <a:solidFill>
                  <a:schemeClr val="bg1"/>
                </a:solidFill>
              </a:rPr>
              <a:t> экрана, что существенно ускоряет и упрощает работу с данными. В основе лежит подход, который позволяет пользователю «в 2 клика», получать необходимую информацию без каких либо задержек.</a:t>
            </a:r>
          </a:p>
          <a:p>
            <a:pPr indent="452438" algn="just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34761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dirty="0" err="1" smtClean="0">
                <a:solidFill>
                  <a:schemeClr val="bg1"/>
                </a:solidFill>
              </a:rPr>
              <a:t>Server</a:t>
            </a:r>
            <a:r>
              <a:rPr lang="ru-RU" sz="1600" dirty="0" smtClean="0">
                <a:solidFill>
                  <a:schemeClr val="bg1"/>
                </a:solidFill>
              </a:rPr>
              <a:t> Exzotron Bot 1.0 — это программное обеспечение, являющееся собственной разработкой компании «</a:t>
            </a:r>
            <a:r>
              <a:rPr lang="ru-RU" sz="1600" dirty="0" err="1" smtClean="0">
                <a:solidFill>
                  <a:schemeClr val="bg1"/>
                </a:solidFill>
              </a:rPr>
              <a:t>Экзотрон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Технолоджи</a:t>
            </a:r>
            <a:r>
              <a:rPr lang="ru-RU" sz="1600" dirty="0" smtClean="0">
                <a:solidFill>
                  <a:schemeClr val="bg1"/>
                </a:solidFill>
              </a:rPr>
              <a:t>», предназначенное для управления ведомственной выдачей топлива на предприятии по RFID картам в распределенной сети стационарных АЗС и передвижных АТЗ . Программная платформа имеет в своем составе несколько интерфейсов управления:</a:t>
            </a:r>
          </a:p>
          <a:p>
            <a:pPr indent="452438" algn="just"/>
            <a:endParaRPr lang="ru-RU" sz="1600" dirty="0" smtClean="0">
              <a:solidFill>
                <a:schemeClr val="bg1"/>
              </a:solidFill>
            </a:endParaRPr>
          </a:p>
          <a:p>
            <a:pPr indent="452438" algn="just"/>
            <a:r>
              <a:rPr lang="ru-RU" sz="1600" dirty="0" smtClean="0">
                <a:solidFill>
                  <a:schemeClr val="bg1"/>
                </a:solidFill>
              </a:rPr>
              <a:t>Облачный WEB интерфейс: </a:t>
            </a:r>
            <a:r>
              <a:rPr lang="ru-RU" sz="1600" dirty="0" smtClean="0">
                <a:solidFill>
                  <a:schemeClr val="bg1"/>
                </a:solidFill>
              </a:rPr>
              <a:t>          </a:t>
            </a:r>
            <a:r>
              <a:rPr lang="ru-RU" sz="1600" b="1" dirty="0" smtClean="0">
                <a:solidFill>
                  <a:schemeClr val="bg1"/>
                </a:solidFill>
              </a:rPr>
              <a:t>http</a:t>
            </a:r>
            <a:r>
              <a:rPr lang="ru-RU" sz="1600" b="1" dirty="0" smtClean="0">
                <a:solidFill>
                  <a:schemeClr val="bg1"/>
                </a:solidFill>
              </a:rPr>
              <a:t>://5g.exzotron.ru:8081</a:t>
            </a:r>
          </a:p>
          <a:p>
            <a:pPr indent="452438" algn="just"/>
            <a:r>
              <a:rPr lang="ru-RU" sz="1600" dirty="0" smtClean="0">
                <a:solidFill>
                  <a:schemeClr val="bg1"/>
                </a:solidFill>
              </a:rPr>
              <a:t>Интерфейс на базе </a:t>
            </a:r>
            <a:r>
              <a:rPr lang="ru-RU" sz="1600" dirty="0" err="1" smtClean="0">
                <a:solidFill>
                  <a:schemeClr val="bg1"/>
                </a:solidFill>
              </a:rPr>
              <a:t>Telegram</a:t>
            </a:r>
            <a:r>
              <a:rPr lang="ru-RU" sz="1600" dirty="0" smtClean="0">
                <a:solidFill>
                  <a:schemeClr val="bg1"/>
                </a:solidFill>
              </a:rPr>
              <a:t> Bot: https://t.me/Exzotron_Bot</a:t>
            </a:r>
          </a:p>
          <a:p>
            <a:pPr indent="452438" algn="just"/>
            <a:r>
              <a:rPr lang="ru-RU" sz="1600" dirty="0" smtClean="0">
                <a:solidFill>
                  <a:schemeClr val="bg1"/>
                </a:solidFill>
              </a:rPr>
              <a:t>Модульная конфигурация 1С.</a:t>
            </a:r>
          </a:p>
          <a:p>
            <a:pPr indent="452438" algn="just"/>
            <a:r>
              <a:rPr lang="ru-RU" sz="1600" dirty="0" smtClean="0">
                <a:solidFill>
                  <a:schemeClr val="bg1"/>
                </a:solidFill>
              </a:rPr>
              <a:t>API сервис :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http</a:t>
            </a:r>
            <a:r>
              <a:rPr lang="ru-RU" sz="1600" dirty="0" smtClean="0">
                <a:solidFill>
                  <a:schemeClr val="bg1"/>
                </a:solidFill>
              </a:rPr>
              <a:t>://5g.exzotron.ru:8081/swagger-ui/#/.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771550"/>
            <a:ext cx="86056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b="1" dirty="0" smtClean="0">
                <a:solidFill>
                  <a:schemeClr val="bg1"/>
                </a:solidFill>
              </a:rPr>
              <a:t>Основные особенности платформы:</a:t>
            </a:r>
          </a:p>
          <a:p>
            <a:pPr indent="452438"/>
            <a:endParaRPr lang="ru-RU" sz="10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Три интерфейса управления: WEB, </a:t>
            </a:r>
            <a:r>
              <a:rPr lang="ru-RU" sz="1200" dirty="0" err="1" smtClean="0">
                <a:solidFill>
                  <a:schemeClr val="bg1"/>
                </a:solidFill>
              </a:rPr>
              <a:t>Telegram</a:t>
            </a:r>
            <a:r>
              <a:rPr lang="ru-RU" sz="1200" dirty="0" smtClean="0">
                <a:solidFill>
                  <a:schemeClr val="bg1"/>
                </a:solidFill>
              </a:rPr>
              <a:t> Bot, API 1C.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Наличие прямых отчётов заправок в разрезе ТС.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Совместимость с любыми системами спутникового мониторинга, которые поддерживают устройства </a:t>
            </a:r>
            <a:r>
              <a:rPr lang="ru-RU" sz="1200" dirty="0" err="1" smtClean="0">
                <a:solidFill>
                  <a:schemeClr val="bg1"/>
                </a:solidFill>
              </a:rPr>
              <a:t>Galileosky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Управление балансом топливных карт в режиме транзакций.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Возможность установки абсолютных и суточных лимитов.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Возможность установки суточных лимитов на различные смены.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Открытое API, позволяющее внедрять собственные решения.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 Организация управления ТРК различных производителей посредством терминалов от компании </a:t>
            </a:r>
            <a:r>
              <a:rPr lang="ru-RU" sz="1200" dirty="0" err="1" smtClean="0">
                <a:solidFill>
                  <a:schemeClr val="bg1"/>
                </a:solidFill>
              </a:rPr>
              <a:t>Galileosky</a:t>
            </a:r>
            <a:r>
              <a:rPr lang="ru-RU" sz="1200" dirty="0" smtClean="0">
                <a:solidFill>
                  <a:schemeClr val="bg1"/>
                </a:solidFill>
              </a:rPr>
              <a:t> и среды разработки </a:t>
            </a:r>
            <a:r>
              <a:rPr lang="ru-RU" sz="1200" dirty="0" err="1" smtClean="0">
                <a:solidFill>
                  <a:schemeClr val="bg1"/>
                </a:solidFill>
              </a:rPr>
              <a:t>Easy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Logic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pPr indent="452438"/>
            <a:endParaRPr lang="ru-RU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71550"/>
            <a:ext cx="87154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b="1" dirty="0" smtClean="0">
                <a:solidFill>
                  <a:schemeClr val="bg1"/>
                </a:solidFill>
              </a:rPr>
              <a:t>Основные особенности платформы:</a:t>
            </a:r>
          </a:p>
          <a:p>
            <a:pPr indent="452438"/>
            <a:endParaRPr lang="ru-RU" sz="10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</a:t>
            </a: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Возможность управления сетью распределенных ТРК ТОПАЗ «Автономный налив» через удаленное соединение TCP.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Возможность двухфакторной идентификации. (транспорт-водитель).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Фиксация путевых листов через считывание штрих или QR кода.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 связке с спутниковыми системами мониторинга (API), возможность контроля поступления топлива в баки автомобиля.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Возможность организации управления как с WEB так и с мобильного телефона в </a:t>
            </a:r>
            <a:r>
              <a:rPr lang="ru-RU" sz="1200" dirty="0" err="1" smtClean="0">
                <a:solidFill>
                  <a:schemeClr val="bg1"/>
                </a:solidFill>
              </a:rPr>
              <a:t>мессенджер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Возможность организации контроля выдачи топлива, как в </a:t>
            </a:r>
            <a:r>
              <a:rPr lang="ru-RU" sz="1200" dirty="0" err="1" smtClean="0">
                <a:solidFill>
                  <a:schemeClr val="bg1"/>
                </a:solidFill>
              </a:rPr>
              <a:t>онлайн</a:t>
            </a:r>
            <a:r>
              <a:rPr lang="ru-RU" sz="1200" dirty="0" smtClean="0">
                <a:solidFill>
                  <a:schemeClr val="bg1"/>
                </a:solidFill>
              </a:rPr>
              <a:t> так и </a:t>
            </a:r>
            <a:r>
              <a:rPr lang="ru-RU" sz="1200" dirty="0" err="1" smtClean="0">
                <a:solidFill>
                  <a:schemeClr val="bg1"/>
                </a:solidFill>
              </a:rPr>
              <a:t>оффлайн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Возможность в рамках конфигурации 1С, построить комплексную систему учета движения топлива на предприятии.(приход, перемещение, расход)</a:t>
            </a:r>
          </a:p>
          <a:p>
            <a:pPr indent="452438"/>
            <a:endParaRPr lang="ru-RU" sz="1200" dirty="0" smtClean="0">
              <a:solidFill>
                <a:schemeClr val="bg1"/>
              </a:solidFill>
            </a:endParaRPr>
          </a:p>
          <a:p>
            <a:pPr indent="452438"/>
            <a:r>
              <a:rPr lang="ru-RU" sz="1200" dirty="0" smtClean="0">
                <a:solidFill>
                  <a:schemeClr val="bg1"/>
                </a:solidFill>
              </a:rPr>
              <a:t>•         Возможность в рамках одной топливной карты, хранить остатки по различным продуктам.</a:t>
            </a:r>
            <a:endParaRPr lang="ru-RU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xzotron.ru/wp-content/uploads/2021/07/Server-Exzotron-Bot-1.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62"/>
            <a:ext cx="7119098" cy="38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5472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480</Words>
  <Application>Microsoft Office PowerPoint</Application>
  <PresentationFormat>Экран (16:9)</PresentationFormat>
  <Paragraphs>61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Кузьмук</dc:creator>
  <cp:lastModifiedBy>Юрий Кузьмук</cp:lastModifiedBy>
  <cp:revision>77</cp:revision>
  <dcterms:created xsi:type="dcterms:W3CDTF">2021-01-01T20:48:47Z</dcterms:created>
  <dcterms:modified xsi:type="dcterms:W3CDTF">2021-08-03T09:08:49Z</dcterms:modified>
</cp:coreProperties>
</file>